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here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u="sng" dirty="0" smtClean="0"/>
              <a:t>Here </a:t>
            </a:r>
            <a:r>
              <a:rPr lang="en-US" sz="4800" dirty="0" smtClean="0"/>
              <a:t>is my lunch.</a:t>
            </a:r>
            <a:endParaRPr lang="en-US" sz="4800" dirty="0"/>
          </a:p>
        </p:txBody>
      </p:sp>
      <p:pic>
        <p:nvPicPr>
          <p:cNvPr id="4" name="~PP1899.WAV">
            <a:hlinkClick r:id="" action="ppaction://media"/>
          </p:cNvPr>
          <p:cNvPicPr>
            <a:picLocks noRot="1" noChangeAspect="1"/>
          </p:cNvPicPr>
          <p:nvPr>
            <a:wavAudioFile r:embed="rId1" name="~PP189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1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go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dirty="0" smtClean="0"/>
              <a:t>I </a:t>
            </a:r>
            <a:r>
              <a:rPr lang="en-US" sz="7200" u="sng" dirty="0" smtClean="0"/>
              <a:t>go</a:t>
            </a:r>
            <a:r>
              <a:rPr lang="en-US" sz="7200" dirty="0" smtClean="0"/>
              <a:t> to school early.</a:t>
            </a:r>
            <a:endParaRPr lang="en-US" sz="7200" dirty="0"/>
          </a:p>
        </p:txBody>
      </p:sp>
      <p:pic>
        <p:nvPicPr>
          <p:cNvPr id="4" name="~PP3528.WAV">
            <a:hlinkClick r:id="" action="ppaction://media"/>
          </p:cNvPr>
          <p:cNvPicPr>
            <a:picLocks noRot="1" noChangeAspect="1"/>
          </p:cNvPicPr>
          <p:nvPr>
            <a:wavAudioFile r:embed="rId1" name="~PP352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from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7200" dirty="0" smtClean="0"/>
              <a:t>I walked </a:t>
            </a:r>
            <a:r>
              <a:rPr lang="en-US" sz="7200" u="sng" dirty="0" smtClean="0"/>
              <a:t>from </a:t>
            </a:r>
            <a:r>
              <a:rPr lang="en-US" sz="7200" dirty="0" smtClean="0"/>
              <a:t>home to school.</a:t>
            </a:r>
            <a:endParaRPr lang="en-US" sz="7200" dirty="0"/>
          </a:p>
        </p:txBody>
      </p:sp>
      <p:pic>
        <p:nvPicPr>
          <p:cNvPr id="4" name="~PP3105.WAV">
            <a:hlinkClick r:id="" action="ppaction://media"/>
          </p:cNvPr>
          <p:cNvPicPr>
            <a:picLocks noRot="1" noChangeAspect="1"/>
          </p:cNvPicPr>
          <p:nvPr>
            <a:wavAudioFile r:embed="rId1" name="~PP310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6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what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What </a:t>
            </a:r>
            <a:r>
              <a:rPr lang="en-US" sz="7200" dirty="0" smtClean="0"/>
              <a:t>is your name?</a:t>
            </a:r>
            <a:endParaRPr lang="en-US" sz="7200" dirty="0"/>
          </a:p>
        </p:txBody>
      </p:sp>
      <p:pic>
        <p:nvPicPr>
          <p:cNvPr id="4" name="~PP108.WAV">
            <a:hlinkClick r:id="" action="ppaction://media"/>
          </p:cNvPr>
          <p:cNvPicPr>
            <a:picLocks noRot="1" noChangeAspect="1"/>
          </p:cNvPicPr>
          <p:nvPr>
            <a:wavAudioFile r:embed="rId1" name="~PP10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21</Words>
  <Application>Microsoft Office PowerPoint</Application>
  <PresentationFormat>On-screen Show (4:3)</PresentationFormat>
  <Paragraphs>8</Paragraphs>
  <Slides>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here</vt:lpstr>
      <vt:lpstr>go</vt:lpstr>
      <vt:lpstr>from</vt:lpstr>
      <vt:lpstr>what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9</cp:revision>
  <dcterms:created xsi:type="dcterms:W3CDTF">2011-02-15T19:07:53Z</dcterms:created>
  <dcterms:modified xsi:type="dcterms:W3CDTF">2011-03-06T05:52:08Z</dcterms:modified>
</cp:coreProperties>
</file>